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801600" cy="9601200" type="A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CB23-F5DA-42F4-B653-25FFE4239E24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1265-8FF4-405B-8CF5-0E65E802A9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05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CB23-F5DA-42F4-B653-25FFE4239E24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1265-8FF4-405B-8CF5-0E65E802A9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94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CB23-F5DA-42F4-B653-25FFE4239E24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1265-8FF4-405B-8CF5-0E65E802A9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4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CB23-F5DA-42F4-B653-25FFE4239E24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1265-8FF4-405B-8CF5-0E65E802A9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05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CB23-F5DA-42F4-B653-25FFE4239E24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1265-8FF4-405B-8CF5-0E65E802A9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60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CB23-F5DA-42F4-B653-25FFE4239E24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1265-8FF4-405B-8CF5-0E65E802A9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46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CB23-F5DA-42F4-B653-25FFE4239E24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1265-8FF4-405B-8CF5-0E65E802A9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37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CB23-F5DA-42F4-B653-25FFE4239E24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1265-8FF4-405B-8CF5-0E65E802A9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16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CB23-F5DA-42F4-B653-25FFE4239E24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1265-8FF4-405B-8CF5-0E65E802A9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83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CB23-F5DA-42F4-B653-25FFE4239E24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1265-8FF4-405B-8CF5-0E65E802A9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73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CB23-F5DA-42F4-B653-25FFE4239E24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1265-8FF4-405B-8CF5-0E65E802A9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64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ACB23-F5DA-42F4-B653-25FFE4239E24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01265-8FF4-405B-8CF5-0E65E802A9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96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804429C-2F1B-5569-48B3-5DE539D6C3A1}"/>
              </a:ext>
            </a:extLst>
          </p:cNvPr>
          <p:cNvSpPr/>
          <p:nvPr/>
        </p:nvSpPr>
        <p:spPr>
          <a:xfrm>
            <a:off x="0" y="8915400"/>
            <a:ext cx="102108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地域性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B6A4520-558B-9601-A652-02DC837A5448}"/>
              </a:ext>
            </a:extLst>
          </p:cNvPr>
          <p:cNvSpPr/>
          <p:nvPr/>
        </p:nvSpPr>
        <p:spPr>
          <a:xfrm>
            <a:off x="1871980" y="8915400"/>
            <a:ext cx="102108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自立性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880DE4C-AD63-9D98-3837-B69DD932EC6A}"/>
              </a:ext>
            </a:extLst>
          </p:cNvPr>
          <p:cNvSpPr/>
          <p:nvPr/>
        </p:nvSpPr>
        <p:spPr>
          <a:xfrm>
            <a:off x="3743960" y="8916542"/>
            <a:ext cx="1033272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創造性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F83A6ED-F868-514A-C4FF-D9313423FFA2}"/>
              </a:ext>
            </a:extLst>
          </p:cNvPr>
          <p:cNvSpPr/>
          <p:nvPr/>
        </p:nvSpPr>
        <p:spPr>
          <a:xfrm>
            <a:off x="5615940" y="8907753"/>
            <a:ext cx="1033272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影響力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2E7D14-6146-72F0-6743-907AA81B6E98}"/>
              </a:ext>
            </a:extLst>
          </p:cNvPr>
          <p:cNvSpPr/>
          <p:nvPr/>
        </p:nvSpPr>
        <p:spPr>
          <a:xfrm>
            <a:off x="7487920" y="8917547"/>
            <a:ext cx="2103628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dirty="0">
                <a:solidFill>
                  <a:schemeClr val="tx1"/>
                </a:solidFill>
                <a:ea typeface="游ゴシック Light" panose="020B0300000000000000" pitchFamily="50" charset="-128"/>
                <a:cs typeface="Times New Roman" panose="02020603050405020304" pitchFamily="18" charset="0"/>
              </a:rPr>
              <a:t>実現・持続可能性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278C9C3-5194-14FC-C5EF-79F7CCD62C1C}"/>
              </a:ext>
            </a:extLst>
          </p:cNvPr>
          <p:cNvSpPr/>
          <p:nvPr/>
        </p:nvSpPr>
        <p:spPr>
          <a:xfrm>
            <a:off x="1021080" y="8915400"/>
            <a:ext cx="850900" cy="685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15B3D27-A651-C6D4-8050-7AA4ED730635}"/>
              </a:ext>
            </a:extLst>
          </p:cNvPr>
          <p:cNvSpPr/>
          <p:nvPr/>
        </p:nvSpPr>
        <p:spPr>
          <a:xfrm>
            <a:off x="2893060" y="8907753"/>
            <a:ext cx="850900" cy="685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26D76B5-8263-FB4C-D9D1-FC52167C8504}"/>
              </a:ext>
            </a:extLst>
          </p:cNvPr>
          <p:cNvSpPr/>
          <p:nvPr/>
        </p:nvSpPr>
        <p:spPr>
          <a:xfrm>
            <a:off x="6639814" y="8910173"/>
            <a:ext cx="850900" cy="685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6497AAA-18CA-3C75-021A-36CE2E38A9AC}"/>
              </a:ext>
            </a:extLst>
          </p:cNvPr>
          <p:cNvSpPr/>
          <p:nvPr/>
        </p:nvSpPr>
        <p:spPr>
          <a:xfrm>
            <a:off x="4774946" y="8915400"/>
            <a:ext cx="850900" cy="685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3FB8F29-5399-F37E-1F9D-90EF1D282C59}"/>
              </a:ext>
            </a:extLst>
          </p:cNvPr>
          <p:cNvSpPr/>
          <p:nvPr/>
        </p:nvSpPr>
        <p:spPr>
          <a:xfrm>
            <a:off x="9591548" y="8915400"/>
            <a:ext cx="850900" cy="685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DCDBD2E-A5FA-418E-8C74-D8D9DE3BFBAC}"/>
              </a:ext>
            </a:extLst>
          </p:cNvPr>
          <p:cNvSpPr/>
          <p:nvPr/>
        </p:nvSpPr>
        <p:spPr>
          <a:xfrm>
            <a:off x="10464038" y="8917495"/>
            <a:ext cx="2337562" cy="6858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rgbClr val="FF0000"/>
                </a:solidFill>
              </a:rPr>
              <a:t>　</a:t>
            </a:r>
            <a:r>
              <a:rPr kumimoji="1" lang="en-US" altLang="ja-JP" sz="1000" dirty="0">
                <a:solidFill>
                  <a:srgbClr val="FF0000"/>
                </a:solidFill>
              </a:rPr>
              <a:t>※</a:t>
            </a:r>
            <a:r>
              <a:rPr kumimoji="1" lang="ja-JP" altLang="en-US" sz="1000" dirty="0">
                <a:solidFill>
                  <a:srgbClr val="FF0000"/>
                </a:solidFill>
              </a:rPr>
              <a:t>ここには何も</a:t>
            </a:r>
            <a:br>
              <a:rPr kumimoji="1" lang="en-US" altLang="ja-JP" sz="1000" dirty="0">
                <a:solidFill>
                  <a:srgbClr val="FF0000"/>
                </a:solidFill>
              </a:rPr>
            </a:br>
            <a:r>
              <a:rPr kumimoji="1" lang="ja-JP" altLang="en-US" sz="1000" dirty="0">
                <a:solidFill>
                  <a:srgbClr val="FF0000"/>
                </a:solidFill>
              </a:rPr>
              <a:t>　　記入しないでください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90B27D-3284-23DA-1288-3E111F321553}"/>
              </a:ext>
            </a:extLst>
          </p:cNvPr>
          <p:cNvSpPr txBox="1"/>
          <p:nvPr/>
        </p:nvSpPr>
        <p:spPr>
          <a:xfrm>
            <a:off x="1816100" y="3594101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highlight>
                  <a:srgbClr val="FFFF00"/>
                </a:highlight>
              </a:rPr>
              <a:t>余白部分に作品の提案をまとめてください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D46BA6E-1259-F38A-8573-2C3B7B4A6B23}"/>
              </a:ext>
            </a:extLst>
          </p:cNvPr>
          <p:cNvSpPr txBox="1"/>
          <p:nvPr/>
        </p:nvSpPr>
        <p:spPr>
          <a:xfrm>
            <a:off x="311150" y="6291580"/>
            <a:ext cx="12852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3200" b="1" u="sng" dirty="0">
                <a:ea typeface="游ゴシック Light" panose="020B0300000000000000" pitchFamily="50" charset="-128"/>
                <a:cs typeface="Times New Roman" panose="02020603050405020304" pitchFamily="18" charset="0"/>
              </a:rPr>
              <a:t>重点的に評価してほしい</a:t>
            </a:r>
            <a:r>
              <a:rPr lang="en-US" altLang="ja-JP" sz="3200" b="1" u="sng" dirty="0">
                <a:ea typeface="游ゴシック Light" panose="020B03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3200" b="1" u="sng" dirty="0">
                <a:ea typeface="游ゴシック Light" panose="020B0300000000000000" pitchFamily="50" charset="-128"/>
                <a:cs typeface="Times New Roman" panose="02020603050405020304" pitchFamily="18" charset="0"/>
              </a:rPr>
              <a:t>項目</a:t>
            </a:r>
            <a:r>
              <a:rPr lang="ja-JP" altLang="en-US" sz="3200" b="1" u="sng" dirty="0">
                <a:ea typeface="游ゴシック Light" panose="020B0300000000000000" pitchFamily="50" charset="-128"/>
                <a:cs typeface="Times New Roman" panose="02020603050405020304" pitchFamily="18" charset="0"/>
              </a:rPr>
              <a:t>に○印をつけてください．</a:t>
            </a:r>
            <a:endParaRPr lang="en-US" altLang="ja-JP" sz="3200" b="1" u="sng" dirty="0"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lang="en-US" altLang="ja-JP" dirty="0">
                <a:ea typeface="游ゴシック Light" panose="020B0300000000000000" pitchFamily="50" charset="-128"/>
                <a:cs typeface="Times New Roman" panose="02020603050405020304" pitchFamily="18" charset="0"/>
              </a:rPr>
              <a:t>※3</a:t>
            </a:r>
            <a:r>
              <a:rPr lang="ja-JP" altLang="en-US" dirty="0">
                <a:ea typeface="游ゴシック Light" panose="020B0300000000000000" pitchFamily="50" charset="-128"/>
                <a:cs typeface="Times New Roman" panose="02020603050405020304" pitchFamily="18" charset="0"/>
              </a:rPr>
              <a:t>項目以上に○印がついている場合は無効となりますので注意してください．</a:t>
            </a:r>
            <a:endParaRPr lang="en-US" altLang="ja-JP" dirty="0">
              <a:ea typeface="游ゴシック Light" panose="020B0300000000000000" pitchFamily="50" charset="-128"/>
              <a:cs typeface="Times New Roman" panose="02020603050405020304" pitchFamily="18" charset="0"/>
            </a:endParaRPr>
          </a:p>
          <a:p>
            <a:r>
              <a:rPr kumimoji="1" lang="en-US" altLang="ja-JP" dirty="0"/>
              <a:t>※1</a:t>
            </a:r>
            <a:r>
              <a:rPr kumimoji="1" lang="ja-JP" altLang="en-US" dirty="0"/>
              <a:t>項目のみに○印がついている場合は，その項目のみ得点を</a:t>
            </a:r>
            <a:r>
              <a:rPr kumimoji="1" lang="en-US" altLang="ja-JP" dirty="0"/>
              <a:t>2</a:t>
            </a:r>
            <a:r>
              <a:rPr kumimoji="1" lang="ja-JP" altLang="en-US" dirty="0"/>
              <a:t>倍とし合計</a:t>
            </a:r>
            <a:r>
              <a:rPr kumimoji="1" lang="en-US" altLang="ja-JP" dirty="0"/>
              <a:t>60</a:t>
            </a:r>
            <a:r>
              <a:rPr kumimoji="1" lang="ja-JP" altLang="en-US" dirty="0"/>
              <a:t>点満点にて採点を行います．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今回の例では「地域性」と「創造性」の</a:t>
            </a:r>
            <a:r>
              <a:rPr kumimoji="1" lang="en-US" altLang="ja-JP" dirty="0"/>
              <a:t>2</a:t>
            </a:r>
            <a:r>
              <a:rPr kumimoji="1" lang="ja-JP" altLang="en-US" dirty="0"/>
              <a:t>項目について，得点を</a:t>
            </a:r>
            <a:r>
              <a:rPr kumimoji="1" lang="en-US" altLang="ja-JP" dirty="0"/>
              <a:t>2</a:t>
            </a:r>
            <a:r>
              <a:rPr kumimoji="1" lang="ja-JP" altLang="en-US" dirty="0"/>
              <a:t>倍として算出いたします．</a:t>
            </a:r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1C25C8CE-C7C5-5428-5C8F-3AF3395A2914}"/>
              </a:ext>
            </a:extLst>
          </p:cNvPr>
          <p:cNvSpPr/>
          <p:nvPr/>
        </p:nvSpPr>
        <p:spPr>
          <a:xfrm>
            <a:off x="3898213" y="8058126"/>
            <a:ext cx="850900" cy="68580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B033840-D9CC-895C-2BCD-2FFC97ED207C}"/>
              </a:ext>
            </a:extLst>
          </p:cNvPr>
          <p:cNvSpPr txBox="1"/>
          <p:nvPr/>
        </p:nvSpPr>
        <p:spPr>
          <a:xfrm>
            <a:off x="4891024" y="8992822"/>
            <a:ext cx="81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○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15CAC06-4F82-A89B-6611-32E9C3CF0F79}"/>
              </a:ext>
            </a:extLst>
          </p:cNvPr>
          <p:cNvSpPr txBox="1"/>
          <p:nvPr/>
        </p:nvSpPr>
        <p:spPr>
          <a:xfrm>
            <a:off x="1164463" y="8965912"/>
            <a:ext cx="81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CEE4897-3BD1-B425-3F10-0D3CE348BF58}"/>
              </a:ext>
            </a:extLst>
          </p:cNvPr>
          <p:cNvSpPr txBox="1"/>
          <p:nvPr/>
        </p:nvSpPr>
        <p:spPr>
          <a:xfrm>
            <a:off x="190500" y="236666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例</a:t>
            </a:r>
          </a:p>
        </p:txBody>
      </p:sp>
    </p:spTree>
    <p:extLst>
      <p:ext uri="{BB962C8B-B14F-4D97-AF65-F5344CB8AC3E}">
        <p14:creationId xmlns:p14="http://schemas.microsoft.com/office/powerpoint/2010/main" val="2313352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</TotalTime>
  <Words>124</Words>
  <Application>Microsoft Office PowerPoint</Application>
  <PresentationFormat>A3 297x420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 研二_阿南高専</dc:creator>
  <cp:lastModifiedBy>加藤 研二_阿南高専</cp:lastModifiedBy>
  <cp:revision>4</cp:revision>
  <cp:lastPrinted>2024-02-19T00:36:49Z</cp:lastPrinted>
  <dcterms:created xsi:type="dcterms:W3CDTF">2024-02-19T00:19:20Z</dcterms:created>
  <dcterms:modified xsi:type="dcterms:W3CDTF">2024-02-19T00:37:22Z</dcterms:modified>
</cp:coreProperties>
</file>